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9AF03-5B35-4E55-99CD-81CBB6A35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73DD1-D29B-468F-81A9-9C1D9744B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2F27E-33D9-4D1E-BD8C-E7E7AC32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491D5-D8C3-44BD-9B61-194ECB9E7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481E2-29E2-480A-A69E-2A645A0B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9ED8-1EB0-48B7-8B2C-5793BD1D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FEB3CD-5DFB-4AEE-89C8-248D4E8A5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1A029-FD32-4A40-A7FA-B50D75DE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66640-CFF0-4AE7-ABC5-ABA145E8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7F382-26C8-4F8D-B21E-3780DDFB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337947-6077-4ED0-9B78-5C5B109B2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913C3-F02E-4505-BE4F-87B6D97C2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05F67-2F3B-4CC4-85F5-B77F2D19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D9B04-6C1C-4FBC-8130-9A9B896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6F923-4B1B-4700-8162-18F34B57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40B5-69FC-45BA-BDD9-101F55B2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C7FF8-1815-4152-820A-42E6DCD9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C3BC3-E60E-4534-9741-BF07FC285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6B4B8-442C-43C1-BC61-C243FF1F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91E61-6BBC-46C0-B0A7-DD5B217D0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6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2DB9D-6AC0-4F00-96DE-70048E74F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A6353-A9EA-49D9-9475-E83A42B16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5A975-6D75-4F49-87E6-9F158A395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5ABDB-4AA5-4EF0-83C0-62C04F55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87B33-26B6-42D8-967A-25B033F92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5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DFCC-9182-4FBD-AFFF-27C5B8105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37D5-00B5-4407-A927-EFED470FB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EBFC2-4EF2-4EA3-A492-DB1CCF338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76ACC-1E92-4EC0-A4AE-FB6CF1CD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4772E-24E2-43E3-85ED-4E47ED14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5E63A-52AD-432D-8EAD-624F083F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67613-092A-43CD-8D15-B00DCE32E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95CA2-BB2C-4A26-B301-B6688A10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90D28-43D5-44B3-8F68-D0760284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03852-375F-4BC0-AD1F-EFF1F2E59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4B553-3B29-4CAD-A7E1-E2090507F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CDA75-4543-4829-B03F-DD397E6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AA15C1-D0EB-48BD-A174-898B98A61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DA0A2F-B2AB-40C3-9769-2E82271D0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7729A-869B-4FF0-9C26-02C4E48B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D28C7-994F-49ED-898E-ABA7D3DA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E3998-6C2D-40AB-9388-1CA89FBC5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C78264-B254-49F4-91E1-FDDAE201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6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23BC96-A827-46D1-AB0B-C5EB8850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1EA0F-4363-4B25-B941-733A37D85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B97D7-3FD7-4971-A9AA-3A2019737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53E0-CEF9-4D26-92C0-876F01423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DDC4-5DD4-472B-87F1-C0F77E503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02ABB-D7CA-4663-9B6E-DD8A80C89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D441-38B9-469D-A04A-6AA281081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F6AEF-2FE5-4DF2-AE13-EDCEEAEA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0796-A9C5-4F29-99EC-4DA7EC1A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56A02-4DFE-4F26-B5DB-3E1979E0B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3255E-332E-4E28-AADB-569991657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481EE-24F8-4628-93E5-E68894D3F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7BB33-1AB9-4C2C-AF06-A4006A93D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5A0F8-C5CA-4848-AF20-F25683D4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CD79A-CC30-4D18-8810-1ED91C1D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CDE628-B8B9-495B-8756-4E382415E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30202-A9E3-4691-84F5-9553ED544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5DE78-FDDE-4056-8AF5-D94B7C56F2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F1CA-BBB6-4CED-A8A1-F00B9C0B0B9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6F992-9AF4-4A88-BB16-EE76A62A0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E00C-B6DD-46BF-89F5-1B0D16421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DDDF-16BB-4946-8812-2C2CFFA0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2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0450-CA2F-4B51-833B-1D11C5B2F1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City of Tacoma 30 x 30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2CD63-D2C1-4146-BDD0-61BF4FB95E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as of August 31, 2022</a:t>
            </a:r>
          </a:p>
        </p:txBody>
      </p:sp>
    </p:spTree>
    <p:extLst>
      <p:ext uri="{BB962C8B-B14F-4D97-AF65-F5344CB8AC3E}">
        <p14:creationId xmlns:p14="http://schemas.microsoft.com/office/powerpoint/2010/main" val="204542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032474A-3408-4CDC-B724-DC0E86442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3" y="838200"/>
            <a:ext cx="12189837" cy="53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2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B52A6E-E899-4DF2-A2DF-0113B7ADE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37254"/>
            <a:ext cx="12192000" cy="53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0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FA46A-3D98-4BAD-84B4-4F75FE1F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72EDF4-271E-40CC-93E1-98C08C558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9145"/>
            <a:ext cx="12192000" cy="533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78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07912B-8EEB-4F21-8C62-ADB7A6C619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6" y="839314"/>
            <a:ext cx="12187294" cy="533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82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66FB76C8563A41B514D500F401EF60" ma:contentTypeVersion="10" ma:contentTypeDescription="Create a new document." ma:contentTypeScope="" ma:versionID="b578d275a386626de6b91163f2f23c11">
  <xsd:schema xmlns:xsd="http://www.w3.org/2001/XMLSchema" xmlns:xs="http://www.w3.org/2001/XMLSchema" xmlns:p="http://schemas.microsoft.com/office/2006/metadata/properties" xmlns:ns2="5cde6e82-002f-4f4e-910f-9b9236c5307b" xmlns:ns3="642da4b2-2a85-40e1-bd00-7bd64de510d8" xmlns:ns4="216ec0fe-1200-4bc3-9911-f486878172c3" targetNamespace="http://schemas.microsoft.com/office/2006/metadata/properties" ma:root="true" ma:fieldsID="bb68b580896f2b942292b4263312d31d" ns2:_="" ns3:_="" ns4:_="">
    <xsd:import namespace="5cde6e82-002f-4f4e-910f-9b9236c5307b"/>
    <xsd:import namespace="642da4b2-2a85-40e1-bd00-7bd64de510d8"/>
    <xsd:import namespace="216ec0fe-1200-4bc3-9911-f486878172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6e82-002f-4f4e-910f-9b9236c53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9aebaa3-270b-4a77-b589-d12dc3cc14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da4b2-2a85-40e1-bd00-7bd64de510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ec0fe-1200-4bc3-9911-f486878172c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158b038-84e5-4360-bc05-c5520171682f}" ma:internalName="TaxCatchAll" ma:showField="CatchAllData" ma:web="642da4b2-2a85-40e1-bd00-7bd64de510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de6e82-002f-4f4e-910f-9b9236c5307b">
      <Terms xmlns="http://schemas.microsoft.com/office/infopath/2007/PartnerControls"/>
    </lcf76f155ced4ddcb4097134ff3c332f>
    <TaxCatchAll xmlns="216ec0fe-1200-4bc3-9911-f486878172c3" xsi:nil="true"/>
  </documentManagement>
</p:properties>
</file>

<file path=customXml/itemProps1.xml><?xml version="1.0" encoding="utf-8"?>
<ds:datastoreItem xmlns:ds="http://schemas.openxmlformats.org/officeDocument/2006/customXml" ds:itemID="{DB16BD60-3D1B-4AD9-B6AD-432C37581E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69FFD3-C12C-493D-B0D3-8937A2104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6e82-002f-4f4e-910f-9b9236c5307b"/>
    <ds:schemaRef ds:uri="642da4b2-2a85-40e1-bd00-7bd64de510d8"/>
    <ds:schemaRef ds:uri="216ec0fe-1200-4bc3-9911-f486878172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9C71A6-5D10-4C92-9C2E-47D9317F36F6}">
  <ds:schemaRefs>
    <ds:schemaRef ds:uri="http://schemas.microsoft.com/office/2006/metadata/properties"/>
    <ds:schemaRef ds:uri="http://schemas.microsoft.com/office/infopath/2007/PartnerControls"/>
    <ds:schemaRef ds:uri="5cde6e82-002f-4f4e-910f-9b9236c5307b"/>
    <ds:schemaRef ds:uri="216ec0fe-1200-4bc3-9911-f486878172c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City of Tacoma 30 x 30 Stats</vt:lpstr>
      <vt:lpstr>PowerPoint Presentation</vt:lpstr>
      <vt:lpstr>PowerPoint Presentation</vt:lpstr>
      <vt:lpstr>PowerPoint Presentation</vt:lpstr>
      <vt:lpstr>PowerPoint Presentation</vt:lpstr>
    </vt:vector>
  </TitlesOfParts>
  <Company>City of Tacoma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Tacoma 30 x 30 Stats</dc:title>
  <dc:creator>Liddle Lobban, Tammy</dc:creator>
  <cp:lastModifiedBy>Tan, Megan</cp:lastModifiedBy>
  <cp:revision>4</cp:revision>
  <dcterms:created xsi:type="dcterms:W3CDTF">2022-10-04T22:42:32Z</dcterms:created>
  <dcterms:modified xsi:type="dcterms:W3CDTF">2022-10-10T22:11:39Z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0x010100EC66FB76C8563A41B514D500F401EF60</vt:lpwstr>
  </property>
</Properties>
</file>